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B7C0-1534-4D01-B049-CFB1EEDE1583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B52C-9483-453A-B41F-37A5E6A8BCC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35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2EF0-5CD5-4621-A958-6EE0B8FA6A65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C93C-EC00-4CE4-A8A2-7A449F9068F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9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53A1-2B8A-40AF-AABE-29664326EC70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2937-88AD-424D-A9AB-AB8422956B8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1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E9AEC-B358-4B67-92AB-0B140CD6F2A1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5AD1-D9F3-43C2-8026-859B3EEDBE2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25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FC8A-DEC6-4EA2-95E6-DA61AF9E3DB3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BA24-D877-498F-BE38-C266FF07533B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133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1C6C-0EEA-415C-B780-30EB3828AF68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381C-E084-4D69-B489-3A1C66C7846D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8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3781-280F-4CBC-AD15-9BD46F0C05EF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9A24-18F9-48DE-9612-72C4BF8B27A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69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6172-6E60-4622-9FF4-48CE120DC01A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869E4-21F5-4035-BC77-87F718C43EA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92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97C1-EE4E-481C-8905-9CB5BEEFE91E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9506B-30E6-404C-97C4-ED02E56BD6F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71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A6A9-3BD8-4CB9-A40C-277D8FA37AA8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7552-C02D-427B-B480-7763E6A74E2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6281-88D5-45CD-8185-D570D2A929C2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528B-F59E-47FF-A356-E8236EA7224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4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2B2D1-D2A2-41AF-9103-2E2359CF022C}" type="datetimeFigureOut">
              <a:rPr lang="nl-NL"/>
              <a:pPr>
                <a:defRPr/>
              </a:pPr>
              <a:t>19-12-2025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D8EB7C3-2F66-4395-9D02-4CE459ACDD45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m-boekel.nl" TargetMode="External"/><Relationship Id="rId2" Type="http://schemas.openxmlformats.org/officeDocument/2006/relationships/hyperlink" Target="http://www.emm-boekel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2159000"/>
          </a:xfrm>
        </p:spPr>
        <p:txBody>
          <a:bodyPr/>
          <a:lstStyle/>
          <a:p>
            <a:pPr eaLnBrk="1" hangingPunct="1"/>
            <a:r>
              <a:rPr lang="nl-NL" altLang="nl-NL"/>
              <a:t>Muziekopleiding</a:t>
            </a:r>
            <a:br>
              <a:rPr lang="nl-NL" altLang="nl-NL"/>
            </a:br>
            <a:r>
              <a:rPr lang="nl-NL" altLang="nl-NL"/>
              <a:t>bij Harmonie EMM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913" y="3286686"/>
            <a:ext cx="2841625" cy="189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363" y="3284570"/>
            <a:ext cx="2843212" cy="18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Opleiding EMM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Min. 20 minuten per week les van een vakdocent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Inclusief alle lesmaterialen en bruikleeninstrument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lesweken per jaar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± ½ - 1 jaar instroom in opleidingsorkest om het samenspel te oefenen</a:t>
            </a:r>
          </a:p>
          <a:p>
            <a:pPr lvl="1"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 is voor de blazers een samenwerkingsverband met Harmonie St. Cecilia uit Volkel, wekelijks op donderdagavond van 18.15 tot 19.15 uur in het Muziekhuis te Volkel</a:t>
            </a:r>
          </a:p>
          <a:p>
            <a:pPr lvl="1"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Voor de jeugdslagwerkgroep is er een samenwerking met Fanfare Echo der Peel, wekelijks op donderdagavond in de Horst te Venhorst. 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2 á 3 jaar A-diploma mogelijk bij voldoende oefenen!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principe gaan alle leerlingen minimaal door naar B-diploma (Dit is het vereiste instroomniveau voor zowel het harmonieorkest als de slagwerkgroep)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143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nl-NL" altLang="nl-NL"/>
              <a:t>Lestijden en docenten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 woensdag of donderdagmiddag/avond      slagwerk       Koen </a:t>
            </a:r>
            <a:r>
              <a:rPr lang="nl-NL" altLang="nl-NL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Pouwels</a:t>
            </a: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 zaterdagochtend/middag	                     klarinetten    Christa de Haan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Overige instrumenten via Kunstlokaal Gemert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lessen worden bij voorkeur in de Basement gegeven </a:t>
            </a:r>
          </a:p>
          <a:p>
            <a:pPr eaLnBrk="1" hangingPunct="1"/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Examens worden volgens de landelijke normen afgenomen</a:t>
            </a: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9588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3528" y="5009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“Rechten”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Wekelijkse les, gegeven door vakdocent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Muziekinstrument in bruikleen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Onderhoud instrument wordt door de vereniging betaald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Bladmuziek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Deelname aan leerlingenorkest op donderdagavond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Uitnodiging verenigingsactiviteiten </a:t>
            </a:r>
          </a:p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149725"/>
            <a:ext cx="2841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650" y="4559089"/>
            <a:ext cx="2879725" cy="19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98979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/>
              <a:t>“Plichten”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773746"/>
            <a:ext cx="822960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NL" altLang="nl-N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Voor de leerlingen in opleiding, aanwezig zijn op de wekelijkse lessen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Voor de ‘gevorderde’ leerlingen, die nog geen A-diploma hebben, aanwezig zijn op de repetitieavond van het leerlingenorkest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Leden in opleiding voor het B-diploma, stromen na overleg met de dirigent in bij het harmonieorkest of de slagwerkgroep en zijn dan wekelijks aanwezig</a:t>
            </a:r>
          </a:p>
          <a:p>
            <a:pPr eaLnBrk="1" hangingPunct="1"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Aanwezig zijn tijdens uitvoeringen</a:t>
            </a:r>
          </a:p>
          <a:p>
            <a:pPr eaLnBrk="1" hangingPunct="1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Goed gebruik en onderhoud van het bruikleeninstrument</a:t>
            </a:r>
          </a:p>
          <a:p>
            <a:pPr eaLnBrk="1" hangingPunct="1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l-NL" alt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Vooral heel veel plezier hebben met het maken van muziek!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012779"/>
            <a:ext cx="2641625" cy="17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Kosten voor EMM-leden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Ieder lid van de vereniging betaalt contributie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Leden die een opleiding volgen bij EMM betalen contributie en lesgeld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Contributie</a:t>
            </a: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Leden  € 35,- per kwartaal</a:t>
            </a:r>
          </a:p>
          <a:p>
            <a:pPr eaLnBrk="1" fontAlgn="auto" hangingPunct="1">
              <a:spcAft>
                <a:spcPts val="0"/>
              </a:spcAft>
              <a:buFont typeface="Symbol"/>
              <a:buChar char=""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Lesgeld opleiding</a:t>
            </a: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Diploma A t/m D	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latin typeface="Times New Roman" pitchFamily="18" charset="0"/>
                <a:ea typeface="Calibri"/>
                <a:cs typeface="Times New Roman" pitchFamily="18" charset="0"/>
              </a:rPr>
              <a:t>Tot 18 jaar € 455 per jaar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1400" dirty="0">
                <a:latin typeface="Times New Roman" pitchFamily="18" charset="0"/>
                <a:ea typeface="Calibri"/>
                <a:cs typeface="Times New Roman" pitchFamily="18" charset="0"/>
              </a:rPr>
              <a:t>(na aftrek subsidiebedrag gemeente Boekel)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latin typeface="Times New Roman" pitchFamily="18" charset="0"/>
                <a:ea typeface="Calibri"/>
                <a:cs typeface="Times New Roman" pitchFamily="18" charset="0"/>
              </a:rPr>
              <a:t>Vanaf 18 jaar € 683 per jaar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1400" dirty="0">
                <a:latin typeface="Times New Roman" pitchFamily="18" charset="0"/>
                <a:ea typeface="Calibri"/>
                <a:cs typeface="Times New Roman" pitchFamily="18" charset="0"/>
              </a:rPr>
              <a:t>(na aftrek bijdrage EMM)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1200" dirty="0">
                <a:latin typeface="Times New Roman" pitchFamily="18" charset="0"/>
                <a:ea typeface="Calibri"/>
                <a:cs typeface="Times New Roman" pitchFamily="18" charset="0"/>
              </a:rPr>
              <a:t>Er vindt een jaarlijkse indexering plaats van 2% op de lesgelden.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endParaRPr lang="nl-NL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"/>
          <a:stretch/>
        </p:blipFill>
        <p:spPr bwMode="auto">
          <a:xfrm>
            <a:off x="4446588" y="2528889"/>
            <a:ext cx="4157662" cy="25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8745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U kunt binnenkort weer veel informatie vinden op </a:t>
            </a:r>
            <a:r>
              <a:rPr lang="nl-NL" sz="2000" dirty="0">
                <a:latin typeface="Times New Roman" pitchFamily="18" charset="0"/>
                <a:cs typeface="Times New Roman" pitchFamily="18" charset="0"/>
                <a:hlinkClick r:id="rId2"/>
              </a:rPr>
              <a:t>www.emm-boekel.nl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Of kijk eens op onze Facebook- of Instagrampagina EMM Boekel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nl-NL" sz="2000" dirty="0">
                <a:latin typeface="Times New Roman" pitchFamily="18" charset="0"/>
                <a:cs typeface="Times New Roman" pitchFamily="18" charset="0"/>
                <a:hlinkClick r:id="rId3"/>
              </a:rPr>
              <a:t>opleidingen@emm-boekel.nl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kunt u verdere info opvragen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9777" y="2741295"/>
            <a:ext cx="2436284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666" y="4373564"/>
            <a:ext cx="264556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0513" y="3141836"/>
            <a:ext cx="1714500" cy="25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391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Kantoorthema</vt:lpstr>
      <vt:lpstr>Muziekopleiding bij Harmonie EMM</vt:lpstr>
      <vt:lpstr>Opleiding EMM</vt:lpstr>
      <vt:lpstr>Lestijden en docenten</vt:lpstr>
      <vt:lpstr>“Rechten”</vt:lpstr>
      <vt:lpstr>“Plichten”</vt:lpstr>
      <vt:lpstr>Kosten voor EMM-leden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Muziekopleiding bij Harmonie EMM</dc:title>
  <dc:creator>Home</dc:creator>
  <cp:lastModifiedBy>Anouk van den Elzen</cp:lastModifiedBy>
  <cp:revision>73</cp:revision>
  <cp:lastPrinted>2011-01-26T17:39:23Z</cp:lastPrinted>
  <dcterms:created xsi:type="dcterms:W3CDTF">2011-01-25T17:16:23Z</dcterms:created>
  <dcterms:modified xsi:type="dcterms:W3CDTF">2025-12-19T19:02:14Z</dcterms:modified>
</cp:coreProperties>
</file>