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B7C0-1534-4D01-B049-CFB1EEDE1583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0B52C-9483-453A-B41F-37A5E6A8BCC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358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2EF0-5CD5-4621-A958-6EE0B8FA6A65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CC93C-EC00-4CE4-A8A2-7A449F9068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94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53A1-2B8A-40AF-AABE-29664326EC70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A2937-88AD-424D-A9AB-AB8422956B8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19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E9AEC-B358-4B67-92AB-0B140CD6F2A1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B5AD1-D9F3-43C2-8026-859B3EEDBE2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25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FC8A-DEC6-4EA2-95E6-DA61AF9E3DB3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BA24-D877-498F-BE38-C266FF07533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133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21C6C-0EEA-415C-B780-30EB3828AF68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2381C-E084-4D69-B489-3A1C66C784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781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3781-280F-4CBC-AD15-9BD46F0C05EF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E9A24-18F9-48DE-9612-72C4BF8B27A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694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6172-6E60-4622-9FF4-48CE120DC01A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869E4-21F5-4035-BC77-87F718C43EA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927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97C1-EE4E-481C-8905-9CB5BEEFE91E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9506B-30E6-404C-97C4-ED02E56BD6F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71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CA6A9-3BD8-4CB9-A40C-277D8FA37AA8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E7552-C02D-427B-B480-7763E6A74E2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53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6281-88D5-45CD-8185-D570D2A929C2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4528B-F59E-47FF-A356-E8236EA7224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40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A2B2D1-D2A2-41AF-9103-2E2359CF022C}" type="datetimeFigureOut">
              <a:rPr lang="nl-NL"/>
              <a:pPr>
                <a:defRPr/>
              </a:pPr>
              <a:t>16-9-2017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D8EB7C3-2F66-4395-9D02-4CE459ACDD45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mm-boekel.nl" TargetMode="External" /><Relationship Id="rId2" Type="http://schemas.openxmlformats.org/officeDocument/2006/relationships/hyperlink" Target="http://www.emm-boekel.nl" TargetMode="External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1.jpeg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159000"/>
          </a:xfrm>
        </p:spPr>
        <p:txBody>
          <a:bodyPr/>
          <a:lstStyle/>
          <a:p>
            <a:pPr eaLnBrk="1" hangingPunct="1"/>
            <a:r>
              <a:rPr lang="nl-NL" altLang="nl-NL"/>
              <a:t>Muziekopleiding</a:t>
            </a:r>
            <a:br>
              <a:rPr lang="nl-NL" altLang="nl-NL"/>
            </a:br>
            <a:r>
              <a:rPr lang="nl-NL" altLang="nl-NL"/>
              <a:t>bij Harmonie EMM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3284538"/>
            <a:ext cx="28416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282950"/>
            <a:ext cx="2843212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Opleiding EMM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Min. 20 minuten per week les van een vakdocent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Inclusief alle lesmaterialen en bruikleeninstrument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38 lesweken per jaar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Na ± ½ - 1 jaar instroom in opleidingsorkest om het samenspel te oefenen. </a:t>
            </a:r>
          </a:p>
          <a:p>
            <a:pPr lvl="1"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Dit is voor de blazers een samenwerkingsverband met Harmonie St. Cecilia uit Volkel, wekelijks op donderdagavond van 18.15 tot 19.15 uur in het Muziekhuis te Volkel. </a:t>
            </a:r>
          </a:p>
          <a:p>
            <a:pPr lvl="1"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Jeugdslagwerkgroep BATS repeteert wekelijks op de woensdagavond van 19.00 tot 19.45 uur in de Basement.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Na 2 á 3 jaar A-diploma mogelijk bij voldoende oefenen!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 principe gaan alle leerlingen minimaal door naar B-diploma. Dit is het vereiste instroomniveau voor zowel het harmonieorkest als de slagwerkgroep.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14338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nl-NL" altLang="nl-NL"/>
              <a:t>Lestijden en docenten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 maandagmiddag/avond	saxofoons/dwarsfluiten	Rob Bruil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 woensdagmiddag/avond 	slagwerk	              Paul Gubbels en          Paul Schepers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 donderdagmiddag/avond       koperblazers                      Willem Pluk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 zaterdagochtend/middag	klarinetten		Christa de Haan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Overige instrumenten op aanvraag </a:t>
            </a:r>
          </a:p>
          <a:p>
            <a:pPr eaLnBrk="1" hangingPunct="1"/>
            <a:endParaRPr lang="nl-NL" altLang="nl-NL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lessen worden gegeven in de Basement. 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Lestijden worden altijd in goed overleg gepland. </a:t>
            </a:r>
          </a:p>
          <a:p>
            <a:pPr eaLnBrk="1" hangingPunct="1"/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Examens worden volgens de landelijke normen afgenomen</a:t>
            </a:r>
          </a:p>
          <a:p>
            <a:pPr eaLnBrk="1" hangingPunct="1"/>
            <a:endParaRPr lang="nl-NL" altLang="nl-NL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nl-NL" altLang="nl-NL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589588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/>
              <a:t>“Rechten”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Wekelijkse les, gegeven door vakdocent.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Muziekinstrument in bruikleen.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Onderhoud instrument wordt door de vereniging betaald.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Bladmuziek 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Deelname aan leerlingenorkest op woensdag- of donderdagavond 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Uitnodiging verenigingsactiviteiten 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nl-NL" altLang="nl-NL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4149725"/>
            <a:ext cx="28416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57713"/>
            <a:ext cx="287972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“Plichten”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nl-NL" altLang="nl-NL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Voor de leerlingen in opleiding, aanwezig zijn op de wekelijkse lessen. 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Voor de ‘gevorderde’ leerlingen, die nog geen A-diploma hebben, aanwezig zijn op de repetitieavond van het leerlingenorkest.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Leden in opleiding voor het B-diploma, stromen na overleg met de dirigent in bij het harmonieorkest of de slagwerkgroep en zijn dan wekelijks aanwezig.</a:t>
            </a:r>
          </a:p>
          <a:p>
            <a:pPr eaLnBrk="1" hangingPunct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Aanwezig zijn tijdens uitvoeringen.</a:t>
            </a: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l-NL" altLang="nl-NL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Goed gebruik en onderhoud van het bruikleeninstrument.</a:t>
            </a:r>
          </a:p>
          <a:p>
            <a:pPr eaLnBrk="1" hangingPunct="1"/>
            <a:endParaRPr lang="nl-NL" altLang="nl-NL" sz="20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868863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Kosten voor EMM-leden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Symbol"/>
              <a:buChar char=""/>
              <a:defRPr/>
            </a:pPr>
            <a:r>
              <a:rPr lang="nl-NL" sz="2000" dirty="0">
                <a:latin typeface="Times New Roman" pitchFamily="18" charset="0"/>
                <a:ea typeface="Calibri"/>
                <a:cs typeface="Times New Roman" pitchFamily="18" charset="0"/>
              </a:rPr>
              <a:t>Ieder lid van de vereniging betaalt contributie</a:t>
            </a:r>
          </a:p>
          <a:p>
            <a:pPr eaLnBrk="1" fontAlgn="auto" hangingPunct="1">
              <a:spcAft>
                <a:spcPts val="0"/>
              </a:spcAft>
              <a:buFont typeface="Symbol"/>
              <a:buChar char=""/>
              <a:defRPr/>
            </a:pPr>
            <a:r>
              <a:rPr lang="nl-NL" sz="2000" dirty="0">
                <a:latin typeface="Times New Roman" pitchFamily="18" charset="0"/>
                <a:ea typeface="Calibri"/>
                <a:cs typeface="Times New Roman" pitchFamily="18" charset="0"/>
              </a:rPr>
              <a:t>Leden die een opleiding volgen bij EMM betalen contributie en lesgeld.</a:t>
            </a:r>
          </a:p>
          <a:p>
            <a:pPr eaLnBrk="1" fontAlgn="auto" hangingPunct="1">
              <a:spcAft>
                <a:spcPts val="0"/>
              </a:spcAft>
              <a:buFont typeface="Symbol"/>
              <a:buChar char=""/>
              <a:defRPr/>
            </a:pPr>
            <a:endParaRPr lang="nl-NL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000" b="1" u="sng" dirty="0">
                <a:latin typeface="Times New Roman" pitchFamily="18" charset="0"/>
                <a:ea typeface="Calibri"/>
                <a:cs typeface="Times New Roman" pitchFamily="18" charset="0"/>
              </a:rPr>
              <a:t>Contributie</a:t>
            </a:r>
            <a:endParaRPr lang="nl-NL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>
                <a:latin typeface="Times New Roman" pitchFamily="18" charset="0"/>
                <a:ea typeface="Calibri"/>
                <a:cs typeface="Times New Roman" pitchFamily="18" charset="0"/>
              </a:rPr>
              <a:t>Leden  € 35,- per kwartaal</a:t>
            </a:r>
          </a:p>
          <a:p>
            <a:pPr eaLnBrk="1" fontAlgn="auto" hangingPunct="1">
              <a:spcAft>
                <a:spcPts val="0"/>
              </a:spcAft>
              <a:buFont typeface="Symbol"/>
              <a:buChar char=""/>
              <a:defRPr/>
            </a:pPr>
            <a:endParaRPr lang="nl-NL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2000" b="1" u="sng" dirty="0">
                <a:latin typeface="Times New Roman" pitchFamily="18" charset="0"/>
                <a:ea typeface="Calibri"/>
                <a:cs typeface="Times New Roman" pitchFamily="18" charset="0"/>
              </a:rPr>
              <a:t>Lesgeld opleiding</a:t>
            </a:r>
            <a:endParaRPr lang="nl-NL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>
                <a:latin typeface="Times New Roman" pitchFamily="18" charset="0"/>
                <a:ea typeface="Calibri"/>
                <a:cs typeface="Times New Roman" pitchFamily="18" charset="0"/>
              </a:rPr>
              <a:t>Diploma A t/m D	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latin typeface="Times New Roman" pitchFamily="18" charset="0"/>
                <a:ea typeface="Calibri"/>
                <a:cs typeface="Times New Roman" pitchFamily="18" charset="0"/>
              </a:rPr>
              <a:t>Tot 18 jaar € 337,50 per jaar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1400" dirty="0">
                <a:latin typeface="Times New Roman" pitchFamily="18" charset="0"/>
                <a:ea typeface="Calibri"/>
                <a:cs typeface="Times New Roman" pitchFamily="18" charset="0"/>
              </a:rPr>
              <a:t>(na aftrek subsidiebedrag gemeente Boekel)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latin typeface="Times New Roman" pitchFamily="18" charset="0"/>
                <a:ea typeface="Calibri"/>
                <a:cs typeface="Times New Roman" pitchFamily="18" charset="0"/>
              </a:rPr>
              <a:t>Vanaf 18 jaar € 550,- per jaar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1400" dirty="0">
                <a:latin typeface="Times New Roman" pitchFamily="18" charset="0"/>
                <a:ea typeface="Calibri"/>
                <a:cs typeface="Times New Roman" pitchFamily="18" charset="0"/>
              </a:rPr>
              <a:t>(na aftrek bijdrage EMM)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sz="1200" dirty="0">
                <a:latin typeface="Times New Roman" pitchFamily="18" charset="0"/>
                <a:ea typeface="Calibri"/>
                <a:cs typeface="Times New Roman" pitchFamily="18" charset="0"/>
              </a:rPr>
              <a:t>Er vindt een jaarlijkse indexering plaats van 2% op contributie en lesgelden.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000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000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endParaRPr lang="nl-NL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2528888"/>
            <a:ext cx="415766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8745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U kunt binnenkort weer veel informatie vinden op </a:t>
            </a:r>
            <a:r>
              <a:rPr lang="nl-NL" sz="2000" dirty="0">
                <a:latin typeface="Times New Roman" pitchFamily="18" charset="0"/>
                <a:cs typeface="Times New Roman" pitchFamily="18" charset="0"/>
                <a:hlinkClick r:id="rId2"/>
              </a:rPr>
              <a:t>www.emm-boekel.nl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Of kijk eens op onze Facebookpagina EMM Boekel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nl-NL" sz="2000" dirty="0">
                <a:latin typeface="Times New Roman" pitchFamily="18" charset="0"/>
                <a:cs typeface="Times New Roman" pitchFamily="18" charset="0"/>
                <a:hlinkClick r:id="rId3"/>
              </a:rPr>
              <a:t>opleidingen@emm-boekel.nl</a:t>
            </a: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 kunt u verdere info opvragen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741295"/>
            <a:ext cx="27416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69" y="4373564"/>
            <a:ext cx="2646362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Afbeelding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3141663"/>
            <a:ext cx="17145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275</Words>
  <Application>Microsoft Office PowerPoint</Application>
  <PresentationFormat>Diavoorstelling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Muziekopleiding bij Harmonie EMM</vt:lpstr>
      <vt:lpstr>Opleiding EMM</vt:lpstr>
      <vt:lpstr>Lestijden en docenten</vt:lpstr>
      <vt:lpstr>“Rechten”</vt:lpstr>
      <vt:lpstr>“Plichten”</vt:lpstr>
      <vt:lpstr>Kosten voor EMM-leden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Muziekopleiding bij Harmonie EMM</dc:title>
  <dc:creator>Home</dc:creator>
  <cp:lastModifiedBy>Desktop</cp:lastModifiedBy>
  <cp:revision>69</cp:revision>
  <cp:lastPrinted>2011-01-26T17:39:23Z</cp:lastPrinted>
  <dcterms:created xsi:type="dcterms:W3CDTF">2011-01-25T17:16:23Z</dcterms:created>
  <dcterms:modified xsi:type="dcterms:W3CDTF">2017-09-16T15:23:37Z</dcterms:modified>
</cp:coreProperties>
</file>